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0" r:id="rId4"/>
    <p:sldId id="272" r:id="rId5"/>
    <p:sldId id="273" r:id="rId6"/>
    <p:sldId id="258" r:id="rId7"/>
    <p:sldId id="269" r:id="rId8"/>
    <p:sldId id="271" r:id="rId9"/>
    <p:sldId id="259" r:id="rId10"/>
    <p:sldId id="274" r:id="rId11"/>
    <p:sldId id="276" r:id="rId12"/>
    <p:sldId id="275" r:id="rId13"/>
    <p:sldId id="277" r:id="rId14"/>
    <p:sldId id="278" r:id="rId15"/>
    <p:sldId id="279" r:id="rId16"/>
    <p:sldId id="280" r:id="rId17"/>
    <p:sldId id="268" r:id="rId18"/>
  </p:sldIdLst>
  <p:sldSz cx="12192000" cy="6858000"/>
  <p:notesSz cx="6858000" cy="9144000"/>
  <p:embeddedFontLst>
    <p:embeddedFont>
      <p:font typeface="맑은 고딕" panose="020B0503020000020004" pitchFamily="34" charset="-127"/>
      <p:regular r:id="rId20"/>
      <p:bold r:id="rId21"/>
    </p:embeddedFont>
    <p:embeddedFont>
      <p:font typeface="08서울남산체 B" panose="02020603020101020101" pitchFamily="18" charset="-127"/>
      <p:regular r:id="rId22"/>
    </p:embeddedFont>
    <p:embeddedFont>
      <p:font typeface="08서울남산체 EB" panose="02020603020101020101" pitchFamily="18" charset="-127"/>
      <p:regular r:id="rId23"/>
    </p:embeddedFont>
    <p:embeddedFont>
      <p:font typeface="a바른생각" panose="02020600000000000000" pitchFamily="18" charset="-127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718EE9"/>
    <a:srgbClr val="CA9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61D8E9-A9FB-4880-8538-C32DA8A3C61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529FC-784D-4460-A0B7-31EEF7258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204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91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42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그래픽리소스</a:t>
            </a:r>
            <a:r>
              <a:rPr lang="ko-KR" altLang="en-US" dirty="0"/>
              <a:t> 라이선스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149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931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806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56BA7-2B0F-4639-B81C-1220C1E9E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75D9B5C-DD27-4B5F-88A4-8195189D98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60FAA1-91C1-4D7B-8097-11C8BBFD3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BF318-D3F4-4147-83E1-83EFDD9E4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E616D-B6F4-4063-BF82-11409A4E0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848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815EB-F0F3-4526-81E8-A0AA9DA9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066C19-D01C-4B2E-A55D-21B8EB2A1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20A53-E1B2-4C56-AB20-DBD31F63C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FB24EA-F72F-477B-8D15-BADA3152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1BD71B-B170-4C85-8528-61B688BE2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854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F5CF6BF-4EE9-4815-82A2-F5A1E8BF7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22E1F1-C588-457B-B655-911181C5F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9CE7B5-1E04-472D-BC2F-97B99BB86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7142FA-148C-4696-BB9C-443C75EF9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43CF17-ECC6-4FFC-A083-1623F7A05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64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35E3C-B7A4-4EC0-A0D8-F5E0D6259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C5F2E7-A893-4DDD-8FB8-E31C3965A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AA4F8-C9F1-480C-967E-0B81D711C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5C1A64-26BB-4972-B438-98BBC30E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D1B2F-AEF6-4570-8D75-B5B603A7F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05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393F79-C813-4904-B61E-BB1F76D4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FFCB6-D2CC-4A45-B966-6DA220804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32A3BA-99F5-4B9C-B88F-6E5705EFC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832064-78D3-48CE-A169-33841E7C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C230DF-CD82-4F3A-A8B1-AB27DBE4B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030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4BDF5-CC4F-41B0-83CF-AE23EE60D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6D0BF6-310D-4778-ADCE-D70F8C77C4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1B7771-CE95-4FAC-A21F-BB7062307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069A13-CF1E-41D0-A430-79E06B164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318B60-45E2-40A3-880E-498C82672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02C752-D51F-4572-81D1-E9FB260EE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634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A9F09-56B7-44A3-86DF-CBDC03692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7D4EB6-3D59-4EF8-B806-60056986D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E177CE-1288-474F-AAFF-A70064546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E42EE7-D0F7-4C87-8956-01F1247DE5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BB9724-22D9-4E9B-AB10-06EA07B44C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7637A0-3BE5-40B8-87E8-9B12961BF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EBF0BD-1520-44D3-B2D2-367926EAA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FF5DAF-4581-41ED-BADF-739C0DFF7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68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F18DC5-FEF3-4B9C-B985-FE82B1101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E731C5-E912-4BE5-BE9F-1D808E1D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D9AF87-0044-46C6-A33B-DBD5D83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1553A1-2CA1-4A86-90E6-9D48760E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164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42B8B8-3187-43A0-8F3F-77BD757F8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FA5C57-C4B5-4E62-9BDC-0EF012340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AFD062-E7E2-4506-879D-8BE57A2E3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84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D07C6C-2495-46C9-BB33-B5A5057F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EF7383-C98A-4FA5-AA9B-E6002E306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F68F8E-4C14-40C7-A3DB-43FF254F4A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568BB0-07CC-409C-ADFF-B948BFBE2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10556-86B7-499F-87EB-400258B17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F18906-0899-4F53-9C6C-CD9C41861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433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DEBEF-C9DE-4F3F-A596-0AEA37DA3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7724C3-0263-47F0-9392-F23AF6D865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3438A4-7AAC-43A1-B26C-0BDFB4EFA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2685B-A582-451B-9FA8-93F5F4032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831A60-4727-47BC-87EF-A4A0B03A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28EEDC-1062-412A-BEDA-CC573E729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02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A9CEC"/>
            </a:gs>
            <a:gs pos="67000">
              <a:srgbClr val="718EE9"/>
            </a:gs>
            <a:gs pos="35000">
              <a:srgbClr val="CA9CEC"/>
            </a:gs>
            <a:gs pos="100000">
              <a:srgbClr val="718EE9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6E4F05-A536-4D02-8A4E-7A6B083E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424C4F-D405-409D-9FAD-A9727B3D6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8AD0A0-3651-40EB-81F6-878DFC3F4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BEA84-F620-4EB2-9CC9-CC8C34B3F100}" type="datetimeFigureOut">
              <a:rPr lang="ko-KR" altLang="en-US" smtClean="0"/>
              <a:t>2019-04-07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E8E8E6-D02D-475E-B02B-C725A67E1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0B06FC-66D8-49E5-B54C-C0C1F777D3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0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21.png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4.pn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5193AF4-0839-4EBC-8B99-9ECA41B1B994}"/>
              </a:ext>
            </a:extLst>
          </p:cNvPr>
          <p:cNvGrpSpPr/>
          <p:nvPr/>
        </p:nvGrpSpPr>
        <p:grpSpPr>
          <a:xfrm>
            <a:off x="2443333" y="1495102"/>
            <a:ext cx="7023938" cy="4431982"/>
            <a:chOff x="-773233" y="1548370"/>
            <a:chExt cx="4813176" cy="4431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61B8C5C-36DE-4A1C-A803-896B2219C2D3}"/>
                </a:ext>
              </a:extLst>
            </p:cNvPr>
            <p:cNvSpPr/>
            <p:nvPr/>
          </p:nvSpPr>
          <p:spPr>
            <a:xfrm>
              <a:off x="-344885" y="3118030"/>
              <a:ext cx="3956479" cy="286232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6600" b="1" cap="none" spc="0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DEFENSE GAME</a:t>
              </a:r>
              <a:endParaRPr lang="en-US" altLang="ko-KR" sz="6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  <a:p>
              <a:pPr algn="ctr"/>
              <a:r>
                <a:rPr lang="ko-KR" altLang="en-US" sz="48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</a:rPr>
                <a:t>       </a:t>
              </a:r>
              <a:endParaRPr lang="en-US" altLang="ko-KR" sz="48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43FC229-FA66-4235-BCFB-C437EE72974B}"/>
                </a:ext>
              </a:extLst>
            </p:cNvPr>
            <p:cNvSpPr/>
            <p:nvPr/>
          </p:nvSpPr>
          <p:spPr>
            <a:xfrm>
              <a:off x="-773233" y="1548370"/>
              <a:ext cx="4813176" cy="156966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U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C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N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FF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I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T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Y</a:t>
              </a:r>
              <a:endParaRPr lang="en-US" altLang="ko-KR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9434B39-ECD2-4B3B-AA6F-B1079554A14E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6EA2C7-114E-47E6-ABAC-A0A9CF17C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81" y="2519226"/>
            <a:ext cx="1819548" cy="18195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D35098A-95D9-4A71-82B0-D5D5B42F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271" y="2519226"/>
            <a:ext cx="1819548" cy="18195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468E8C-C365-4C3B-8206-CC5B9400F536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7811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컵케이크 타워 만들기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3062835-A389-4F82-AC6D-A082536BB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0" y="1862137"/>
            <a:ext cx="10477500" cy="3133725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FBF9286F-E66D-4EDA-B0B9-B07D4C8CB471}"/>
              </a:ext>
            </a:extLst>
          </p:cNvPr>
          <p:cNvSpPr txBox="1">
            <a:spLocks/>
          </p:cNvSpPr>
          <p:nvPr/>
        </p:nvSpPr>
        <p:spPr>
          <a:xfrm>
            <a:off x="1670481" y="5096290"/>
            <a:ext cx="8851038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범위 내 모든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game object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들 중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적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(Enemy)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이면 거리 계산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가장 가까이 있는 적을 공격 타겟으로 삼는다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4277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컵케이크 타워 만들기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6EBD4BF-D5E9-4967-9749-3A2BF0C88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46173"/>
            <a:ext cx="6181725" cy="18288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8077415-01F7-4ACA-8427-4982E6295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929477"/>
            <a:ext cx="3362325" cy="2333625"/>
          </a:xfrm>
          <a:prstGeom prst="rect">
            <a:avLst/>
          </a:prstGeom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02BEE29F-DCA0-4CA1-AC2B-06E63CA7B1BE}"/>
              </a:ext>
            </a:extLst>
          </p:cNvPr>
          <p:cNvSpPr txBox="1">
            <a:spLocks/>
          </p:cNvSpPr>
          <p:nvPr/>
        </p:nvSpPr>
        <p:spPr>
          <a:xfrm>
            <a:off x="7135729" y="1746173"/>
            <a:ext cx="4751472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업그레이드를 위한 </a:t>
            </a:r>
            <a:r>
              <a:rPr lang="en-US" altLang="ko-KR" sz="20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IsUpgradbale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프로퍼티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정해진 업그레이드 한계까지 업그레이드 가능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59E76016-09E0-4736-BEB2-FA12A7A59EA1}"/>
              </a:ext>
            </a:extLst>
          </p:cNvPr>
          <p:cNvSpPr txBox="1">
            <a:spLocks/>
          </p:cNvSpPr>
          <p:nvPr/>
        </p:nvSpPr>
        <p:spPr>
          <a:xfrm>
            <a:off x="4436523" y="3929477"/>
            <a:ext cx="4751472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각 업그레이드 단계마다 컵케이크의 이미지를 설정함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5A21E4A-D82F-4F0D-9E0C-DF94688C8462}"/>
              </a:ext>
            </a:extLst>
          </p:cNvPr>
          <p:cNvSpPr/>
          <p:nvPr/>
        </p:nvSpPr>
        <p:spPr>
          <a:xfrm>
            <a:off x="1074198" y="4785064"/>
            <a:ext cx="2894120" cy="727969"/>
          </a:xfrm>
          <a:prstGeom prst="rect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C4A62E-2242-4293-B7B4-56610AFF83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464" y="4434302"/>
            <a:ext cx="4765279" cy="1828800"/>
          </a:xfrm>
          <a:prstGeom prst="rect">
            <a:avLst/>
          </a:prstGeom>
        </p:spPr>
      </p:pic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880C7534-4CAC-4A83-9750-CA4281DC0C5D}"/>
              </a:ext>
            </a:extLst>
          </p:cNvPr>
          <p:cNvSpPr txBox="1">
            <a:spLocks/>
          </p:cNvSpPr>
          <p:nvPr/>
        </p:nvSpPr>
        <p:spPr>
          <a:xfrm>
            <a:off x="5917457" y="6112781"/>
            <a:ext cx="4751472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1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단계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		2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단계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	       3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단계</a:t>
            </a:r>
          </a:p>
        </p:txBody>
      </p:sp>
    </p:spTree>
    <p:extLst>
      <p:ext uri="{BB962C8B-B14F-4D97-AF65-F5344CB8AC3E}">
        <p14:creationId xmlns:p14="http://schemas.microsoft.com/office/powerpoint/2010/main" val="187568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UI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배치 및 </a:t>
            </a: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스크립팅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1A0BA2-C7E5-4801-A6FD-E7F070E41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181" y="2077375"/>
            <a:ext cx="7283700" cy="4100096"/>
          </a:xfrm>
          <a:prstGeom prst="rect">
            <a:avLst/>
          </a:prstGeom>
        </p:spPr>
      </p:pic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09567E8F-2D8A-4AF2-BDBA-715FD38991E9}"/>
              </a:ext>
            </a:extLst>
          </p:cNvPr>
          <p:cNvCxnSpPr>
            <a:cxnSpLocks/>
          </p:cNvCxnSpPr>
          <p:nvPr/>
        </p:nvCxnSpPr>
        <p:spPr>
          <a:xfrm>
            <a:off x="1726707" y="1895382"/>
            <a:ext cx="572610" cy="39505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AA6BF2F-9E5D-4468-8621-AE3C42A0BDB4}"/>
              </a:ext>
            </a:extLst>
          </p:cNvPr>
          <p:cNvSpPr txBox="1">
            <a:spLocks/>
          </p:cNvSpPr>
          <p:nvPr/>
        </p:nvSpPr>
        <p:spPr>
          <a:xfrm>
            <a:off x="421735" y="1671776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Health Bar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282614D8-7B11-494F-9B34-26438AE6DCA6}"/>
              </a:ext>
            </a:extLst>
          </p:cNvPr>
          <p:cNvCxnSpPr>
            <a:cxnSpLocks/>
          </p:cNvCxnSpPr>
          <p:nvPr/>
        </p:nvCxnSpPr>
        <p:spPr>
          <a:xfrm flipV="1">
            <a:off x="1215501" y="2543961"/>
            <a:ext cx="1022412" cy="41245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9F356551-0B40-48D6-87E7-5D85B7151056}"/>
              </a:ext>
            </a:extLst>
          </p:cNvPr>
          <p:cNvSpPr txBox="1">
            <a:spLocks/>
          </p:cNvSpPr>
          <p:nvPr/>
        </p:nvSpPr>
        <p:spPr>
          <a:xfrm>
            <a:off x="150366" y="2614475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Sugar Meter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EEBD8E7-F6EC-4106-95C9-31BE12D4AC13}"/>
              </a:ext>
            </a:extLst>
          </p:cNvPr>
          <p:cNvSpPr/>
          <p:nvPr/>
        </p:nvSpPr>
        <p:spPr>
          <a:xfrm>
            <a:off x="2104008" y="1970843"/>
            <a:ext cx="7466120" cy="78123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A75675A3-AA2C-4445-A7D6-13C07A5FEB5E}"/>
              </a:ext>
            </a:extLst>
          </p:cNvPr>
          <p:cNvSpPr txBox="1">
            <a:spLocks/>
          </p:cNvSpPr>
          <p:nvPr/>
        </p:nvSpPr>
        <p:spPr>
          <a:xfrm>
            <a:off x="9581965" y="2057400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UI </a:t>
            </a:r>
            <a:r>
              <a:rPr lang="ko-KR" altLang="en-US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메뉴 바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D3116B58-547C-4C72-8926-5B562F764E12}"/>
              </a:ext>
            </a:extLst>
          </p:cNvPr>
          <p:cNvSpPr txBox="1">
            <a:spLocks/>
          </p:cNvSpPr>
          <p:nvPr/>
        </p:nvSpPr>
        <p:spPr>
          <a:xfrm>
            <a:off x="9621498" y="4109622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게임화면</a:t>
            </a:r>
          </a:p>
        </p:txBody>
      </p:sp>
    </p:spTree>
    <p:extLst>
      <p:ext uri="{BB962C8B-B14F-4D97-AF65-F5344CB8AC3E}">
        <p14:creationId xmlns:p14="http://schemas.microsoft.com/office/powerpoint/2010/main" val="92613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UI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배치 및 </a:t>
            </a: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스크립팅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동영상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AA6BF2F-9E5D-4468-8621-AE3C42A0BDB4}"/>
              </a:ext>
            </a:extLst>
          </p:cNvPr>
          <p:cNvSpPr txBox="1">
            <a:spLocks/>
          </p:cNvSpPr>
          <p:nvPr/>
        </p:nvSpPr>
        <p:spPr>
          <a:xfrm>
            <a:off x="421735" y="1671776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3" name="ui">
            <a:hlinkClick r:id="" action="ppaction://media"/>
            <a:extLst>
              <a:ext uri="{FF2B5EF4-FFF2-40B4-BE49-F238E27FC236}">
                <a16:creationId xmlns:a16="http://schemas.microsoft.com/office/drawing/2014/main" id="{62BDA52F-E779-4D46-84B9-3167E403AE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19700" y="1391741"/>
            <a:ext cx="8152599" cy="4015792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23969BD9-3526-4B1F-99D0-AFE3B65A31AC}"/>
              </a:ext>
            </a:extLst>
          </p:cNvPr>
          <p:cNvSpPr txBox="1">
            <a:spLocks/>
          </p:cNvSpPr>
          <p:nvPr/>
        </p:nvSpPr>
        <p:spPr>
          <a:xfrm>
            <a:off x="2019700" y="5897472"/>
            <a:ext cx="8851038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게임 윈도우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size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에 반응하여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UI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요소가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re-scaling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된다</a:t>
            </a:r>
          </a:p>
        </p:txBody>
      </p:sp>
    </p:spTree>
    <p:extLst>
      <p:ext uri="{BB962C8B-B14F-4D97-AF65-F5344CB8AC3E}">
        <p14:creationId xmlns:p14="http://schemas.microsoft.com/office/powerpoint/2010/main" val="4273792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UI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배치 및 </a:t>
            </a: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스크립팅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동영상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AA6BF2F-9E5D-4468-8621-AE3C42A0BDB4}"/>
              </a:ext>
            </a:extLst>
          </p:cNvPr>
          <p:cNvSpPr txBox="1">
            <a:spLocks/>
          </p:cNvSpPr>
          <p:nvPr/>
        </p:nvSpPr>
        <p:spPr>
          <a:xfrm>
            <a:off x="421735" y="1671776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23969BD9-3526-4B1F-99D0-AFE3B65A31AC}"/>
              </a:ext>
            </a:extLst>
          </p:cNvPr>
          <p:cNvSpPr txBox="1">
            <a:spLocks/>
          </p:cNvSpPr>
          <p:nvPr/>
        </p:nvSpPr>
        <p:spPr>
          <a:xfrm>
            <a:off x="1677880" y="5897472"/>
            <a:ext cx="9192858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Health Bar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의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HP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수치에 따라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green, yellow, red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색상변경</a:t>
            </a:r>
          </a:p>
        </p:txBody>
      </p:sp>
    </p:spTree>
    <p:extLst>
      <p:ext uri="{BB962C8B-B14F-4D97-AF65-F5344CB8AC3E}">
        <p14:creationId xmlns:p14="http://schemas.microsoft.com/office/powerpoint/2010/main" val="2166021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성능개선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: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곡선 발사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233A570-4CDA-47BC-808F-5AEE52CD0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7837" y="544769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발사체의 궤적을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직선 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-&gt;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곡선으로 변경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1921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성능개선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: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곡선 발사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BBCB71-E9A3-48D4-9F2E-13A356703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3A184F78-9930-4FCE-942E-0521C445FD66}"/>
              </a:ext>
            </a:extLst>
          </p:cNvPr>
          <p:cNvSpPr txBox="1">
            <a:spLocks/>
          </p:cNvSpPr>
          <p:nvPr/>
        </p:nvSpPr>
        <p:spPr>
          <a:xfrm>
            <a:off x="2484269" y="540331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36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베지어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곡선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(Bezier Curve)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을 사용</a:t>
            </a:r>
          </a:p>
        </p:txBody>
      </p:sp>
    </p:spTree>
    <p:extLst>
      <p:ext uri="{BB962C8B-B14F-4D97-AF65-F5344CB8AC3E}">
        <p14:creationId xmlns:p14="http://schemas.microsoft.com/office/powerpoint/2010/main" val="2917501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82F3EF6F-29F1-4549-9642-58F655E1C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4464" y="2862518"/>
            <a:ext cx="3923072" cy="1325563"/>
          </a:xfrm>
          <a:noFill/>
        </p:spPr>
        <p:txBody>
          <a:bodyPr>
            <a:normAutofit/>
          </a:bodyPr>
          <a:lstStyle/>
          <a:p>
            <a:r>
              <a:rPr lang="en-US" altLang="ko-KR" dirty="0">
                <a:latin typeface="a바른생각" panose="02020600000000000000" pitchFamily="18" charset="-127"/>
                <a:ea typeface="a바른생각" panose="02020600000000000000" pitchFamily="18" charset="-127"/>
              </a:rPr>
              <a:t>THANK YOU!</a:t>
            </a:r>
            <a:endParaRPr lang="ko-KR" altLang="en-US" dirty="0">
              <a:latin typeface="a바른생각" panose="02020600000000000000" pitchFamily="18" charset="-127"/>
              <a:ea typeface="a바른생각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66A0AB-8850-4DB7-ADEC-3338BBBE9BF0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367BA9-E47C-4971-8BBC-B6B84B342F7D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</p:spTree>
    <p:extLst>
      <p:ext uri="{BB962C8B-B14F-4D97-AF65-F5344CB8AC3E}">
        <p14:creationId xmlns:p14="http://schemas.microsoft.com/office/powerpoint/2010/main" val="3021352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CBBBC-17E9-4099-B1C6-E3C34844A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1" y="373503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9D97613-B306-4EC6-93F3-92D995D88F93}"/>
              </a:ext>
            </a:extLst>
          </p:cNvPr>
          <p:cNvSpPr/>
          <p:nvPr/>
        </p:nvSpPr>
        <p:spPr>
          <a:xfrm>
            <a:off x="2692722" y="2570917"/>
            <a:ext cx="6794090" cy="8987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26009DB-779E-45F8-8F56-D146EB53F24D}"/>
              </a:ext>
            </a:extLst>
          </p:cNvPr>
          <p:cNvSpPr/>
          <p:nvPr/>
        </p:nvSpPr>
        <p:spPr>
          <a:xfrm>
            <a:off x="2687353" y="3579656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FD7671B-92F2-41B4-8CE9-DA8BBB57A941}"/>
              </a:ext>
            </a:extLst>
          </p:cNvPr>
          <p:cNvSpPr/>
          <p:nvPr/>
        </p:nvSpPr>
        <p:spPr>
          <a:xfrm>
            <a:off x="2687353" y="5597134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01E1230-B65F-4375-B9AF-4B1DCA74A2A3}"/>
              </a:ext>
            </a:extLst>
          </p:cNvPr>
          <p:cNvSpPr/>
          <p:nvPr/>
        </p:nvSpPr>
        <p:spPr>
          <a:xfrm>
            <a:off x="2687353" y="4588395"/>
            <a:ext cx="6794090" cy="8987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A1E3B6-8DC7-420B-B8E4-D12A81615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1144" y="2742968"/>
            <a:ext cx="5449530" cy="62775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만들기</a:t>
            </a:r>
            <a:endParaRPr lang="en-US" altLang="ko-KR" sz="4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E464B1-DA02-4EEB-B3C0-ACE4570E1DA1}"/>
              </a:ext>
            </a:extLst>
          </p:cNvPr>
          <p:cNvSpPr txBox="1"/>
          <p:nvPr/>
        </p:nvSpPr>
        <p:spPr>
          <a:xfrm>
            <a:off x="3116830" y="3584568"/>
            <a:ext cx="5958159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컵케이크 타워 만들기</a:t>
            </a:r>
            <a:endParaRPr lang="en-US" altLang="ko-KR" sz="41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E10CD6-3600-46A6-AB82-F1FD7EF6ED31}"/>
              </a:ext>
            </a:extLst>
          </p:cNvPr>
          <p:cNvSpPr txBox="1"/>
          <p:nvPr/>
        </p:nvSpPr>
        <p:spPr>
          <a:xfrm>
            <a:off x="3052822" y="5657418"/>
            <a:ext cx="7428272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성능개선</a:t>
            </a:r>
            <a:r>
              <a:rPr lang="en-US" altLang="ko-KR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: </a:t>
            </a:r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곡선 발사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23227D-BAD0-4480-A451-9EF3575976F8}"/>
              </a:ext>
            </a:extLst>
          </p:cNvPr>
          <p:cNvSpPr txBox="1"/>
          <p:nvPr/>
        </p:nvSpPr>
        <p:spPr>
          <a:xfrm>
            <a:off x="3900001" y="4694872"/>
            <a:ext cx="696514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UI </a:t>
            </a:r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배치 및</a:t>
            </a:r>
            <a:r>
              <a:rPr lang="en-US" altLang="ko-KR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41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스크립팅</a:t>
            </a:r>
            <a:endParaRPr lang="en-US" altLang="ko-KR" sz="41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31B050B-C8EB-4E91-A58A-86D3019AF3E3}"/>
              </a:ext>
            </a:extLst>
          </p:cNvPr>
          <p:cNvSpPr/>
          <p:nvPr/>
        </p:nvSpPr>
        <p:spPr>
          <a:xfrm>
            <a:off x="2698864" y="1562178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2A520F51-FB3F-49F6-8754-83ADF1F3DB7F}"/>
              </a:ext>
            </a:extLst>
          </p:cNvPr>
          <p:cNvSpPr txBox="1">
            <a:spLocks/>
          </p:cNvSpPr>
          <p:nvPr/>
        </p:nvSpPr>
        <p:spPr>
          <a:xfrm>
            <a:off x="3371144" y="1739184"/>
            <a:ext cx="5449530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Open Source License</a:t>
            </a:r>
          </a:p>
        </p:txBody>
      </p:sp>
    </p:spTree>
    <p:extLst>
      <p:ext uri="{BB962C8B-B14F-4D97-AF65-F5344CB8AC3E}">
        <p14:creationId xmlns:p14="http://schemas.microsoft.com/office/powerpoint/2010/main" val="1314866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2C399A5F-E0B7-48B1-B6ED-8159A210E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0478" y="1493397"/>
            <a:ext cx="6572250" cy="4991100"/>
          </a:xfrm>
          <a:prstGeom prst="rect">
            <a:avLst/>
          </a:prstGeom>
        </p:spPr>
      </p:pic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Open Source License :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소스코드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5350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Open Source License :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소스코드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19F7667-BA77-4533-B6B6-5FB0704AC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5187" y="1614487"/>
            <a:ext cx="5381625" cy="3629025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233A570-4CDA-47BC-808F-5AEE52CD0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2618" y="544769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수정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배포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상업적 판매를 모두 허용하는 라이선스</a:t>
            </a:r>
          </a:p>
        </p:txBody>
      </p:sp>
    </p:spTree>
    <p:extLst>
      <p:ext uri="{BB962C8B-B14F-4D97-AF65-F5344CB8AC3E}">
        <p14:creationId xmlns:p14="http://schemas.microsoft.com/office/powerpoint/2010/main" val="1734050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Open Source License :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그래픽 리소스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EA5B33A-47FE-462E-B562-29161BE27E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266" y="1617677"/>
            <a:ext cx="5496619" cy="456878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FB7FF5E-62F1-43FB-BDB3-73C4A44FDC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4706" y="1604653"/>
            <a:ext cx="5614273" cy="3812312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698C92C9-857F-4CAC-941C-AAFDE255E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8374" y="5416965"/>
            <a:ext cx="45669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수정배포는 불가능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원본 배포는 상업적 판매를 포함해 모두 허용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원작자 명시해야 함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3572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D409E-0517-4A04-AD06-0D62B75E4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A635D3-A0F3-4B24-A201-377CCFFF5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482035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컵케이크 타워에서 발사체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(projectile)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쏴서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적들을 공격해야 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B7A81F-E68A-43FC-B300-73994604E79F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E232DF3-4E9D-4DAD-8A49-F727FABA9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009" y="1204808"/>
            <a:ext cx="3092243" cy="361554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48B223F-1424-4A6F-A900-6B3D7D4367F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01249" flipH="1">
            <a:off x="4966588" y="1579134"/>
            <a:ext cx="423366" cy="8189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B4586EA-859E-4DF7-AF4E-000C1138DAC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2245" flipH="1">
            <a:off x="7480881" y="1470184"/>
            <a:ext cx="423366" cy="81897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14B52F5-4920-4BD8-9760-6DA0378FF6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65601" flipH="1">
            <a:off x="8401761" y="2326981"/>
            <a:ext cx="423366" cy="81897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684AA86-77C9-47A5-8B9C-54E09D81E4E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720916" flipH="1">
            <a:off x="5650177" y="1291204"/>
            <a:ext cx="423366" cy="81897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815C64B-CAA6-4C55-A2E5-64565E792F0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660708" flipH="1">
            <a:off x="6408037" y="1184694"/>
            <a:ext cx="423366" cy="81897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055E05B-1F1B-4E06-B714-FE353A389AC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01947" flipH="1">
            <a:off x="4541353" y="1868892"/>
            <a:ext cx="423366" cy="81897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8C29775-9561-47EC-8526-6635EBC517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44811" y="2392690"/>
            <a:ext cx="192418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42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D409E-0517-4A04-AD06-0D62B75E4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 만들기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B7A81F-E68A-43FC-B300-73994604E79F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850A911-EC89-483C-B5C9-2024B72A5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1317" y="1690688"/>
            <a:ext cx="2895600" cy="11430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BBFE438-C88A-4AB9-A7C4-60092D579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317" y="3284272"/>
            <a:ext cx="7248525" cy="72390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4639BA4-D77E-48AB-9DE8-86D0BDD92B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1316" y="5275394"/>
            <a:ext cx="6276975" cy="495300"/>
          </a:xfrm>
          <a:prstGeom prst="rect">
            <a:avLst/>
          </a:prstGeom>
        </p:spPr>
      </p:pic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0D123014-2CDB-420D-8AA8-FAE2701974ED}"/>
              </a:ext>
            </a:extLst>
          </p:cNvPr>
          <p:cNvSpPr txBox="1">
            <a:spLocks/>
          </p:cNvSpPr>
          <p:nvPr/>
        </p:nvSpPr>
        <p:spPr>
          <a:xfrm>
            <a:off x="4672551" y="1938686"/>
            <a:ext cx="5259147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발사체는 데미지 정보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speed,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방향벡터를 가짐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35399401-CE70-4842-B9BB-CA71DD384C1B}"/>
              </a:ext>
            </a:extLst>
          </p:cNvPr>
          <p:cNvSpPr txBox="1">
            <a:spLocks/>
          </p:cNvSpPr>
          <p:nvPr/>
        </p:nvSpPr>
        <p:spPr>
          <a:xfrm>
            <a:off x="1551316" y="4075487"/>
            <a:ext cx="8422166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아크탄젠트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함수에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방향벡터의 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x, y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좌표 성분을 입력하여 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angle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각도 구함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이 각도만큼 발사체를 회전시킴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 (y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성분이 음수인 것은 유니티 좌표계 특성 때문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6DEBABE9-0C91-4E50-8CFB-E3EF865877F0}"/>
              </a:ext>
            </a:extLst>
          </p:cNvPr>
          <p:cNvSpPr txBox="1">
            <a:spLocks/>
          </p:cNvSpPr>
          <p:nvPr/>
        </p:nvSpPr>
        <p:spPr>
          <a:xfrm>
            <a:off x="7980917" y="5086501"/>
            <a:ext cx="8422166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매 프레임마다 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speed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속도만큼</a:t>
            </a:r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이동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0972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D409E-0517-4A04-AD06-0D62B75E4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 만들기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동영상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B7A81F-E68A-43FC-B300-73994604E79F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BB2C2E4-D8F0-4296-92E3-4F7C38D44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9072" y="583240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정해진 방향으로 회전 및 발사</a:t>
            </a:r>
          </a:p>
        </p:txBody>
      </p:sp>
      <p:pic>
        <p:nvPicPr>
          <p:cNvPr id="5" name="발사체">
            <a:hlinkClick r:id="" action="ppaction://media"/>
            <a:extLst>
              <a:ext uri="{FF2B5EF4-FFF2-40B4-BE49-F238E27FC236}">
                <a16:creationId xmlns:a16="http://schemas.microsoft.com/office/drawing/2014/main" id="{308D54FC-B26F-453A-B5E4-FCEC493DD3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29100" y="1772567"/>
            <a:ext cx="3733800" cy="332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886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컵케이크 타워 만들기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81925001-289D-40C7-8049-3EDB095FD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826" y="910117"/>
            <a:ext cx="3177171" cy="4043810"/>
          </a:xfrm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185B74F9-6ABB-4F4F-959B-71E3CA6328B5}"/>
              </a:ext>
            </a:extLst>
          </p:cNvPr>
          <p:cNvSpPr txBox="1">
            <a:spLocks/>
          </p:cNvSpPr>
          <p:nvPr/>
        </p:nvSpPr>
        <p:spPr>
          <a:xfrm>
            <a:off x="1447800" y="495392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1.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일정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radius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범위에 적이 들어오면 발사체를 발사함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2.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타워 업그레이드 가능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6627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1288</TotalTime>
  <Words>436</Words>
  <Application>Microsoft Office PowerPoint</Application>
  <PresentationFormat>와이드스크린</PresentationFormat>
  <Paragraphs>76</Paragraphs>
  <Slides>17</Slides>
  <Notes>5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a바른생각</vt:lpstr>
      <vt:lpstr>08서울남산체 EB</vt:lpstr>
      <vt:lpstr>08서울남산체 B</vt:lpstr>
      <vt:lpstr>Arial</vt:lpstr>
      <vt:lpstr>맑은 고딕</vt:lpstr>
      <vt:lpstr>Calibri</vt:lpstr>
      <vt:lpstr>Office 테마</vt:lpstr>
      <vt:lpstr>PowerPoint 프레젠테이션</vt:lpstr>
      <vt:lpstr>목차</vt:lpstr>
      <vt:lpstr>Open Source License : 소스코드</vt:lpstr>
      <vt:lpstr>Open Source License : 소스코드</vt:lpstr>
      <vt:lpstr>Open Source License : 그래픽 리소스</vt:lpstr>
      <vt:lpstr>발사체 만들기</vt:lpstr>
      <vt:lpstr>발사체 만들기</vt:lpstr>
      <vt:lpstr>발사체 만들기(동영상)</vt:lpstr>
      <vt:lpstr>컵케이크 타워 만들기</vt:lpstr>
      <vt:lpstr>컵케이크 타워 만들기</vt:lpstr>
      <vt:lpstr>컵케이크 타워 만들기</vt:lpstr>
      <vt:lpstr>UI 배치 및 스크립팅</vt:lpstr>
      <vt:lpstr>UI 배치 및 스크립팅(동영상)</vt:lpstr>
      <vt:lpstr>UI 배치 및 스크립팅(동영상)</vt:lpstr>
      <vt:lpstr>성능개선 : 발사체 곡선 발사</vt:lpstr>
      <vt:lpstr>성능개선 : 발사체 곡선 발사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 hun kim</dc:creator>
  <cp:lastModifiedBy>Kim Gyujin</cp:lastModifiedBy>
  <cp:revision>89</cp:revision>
  <dcterms:created xsi:type="dcterms:W3CDTF">2019-03-29T06:51:38Z</dcterms:created>
  <dcterms:modified xsi:type="dcterms:W3CDTF">2019-04-07T10:45:45Z</dcterms:modified>
</cp:coreProperties>
</file>

<file path=docProps/thumbnail.jpeg>
</file>